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90" r:id="rId1"/>
  </p:sldMasterIdLst>
  <p:notesMasterIdLst>
    <p:notesMasterId r:id="rId21"/>
  </p:notesMasterIdLst>
  <p:sldIdLst>
    <p:sldId id="256" r:id="rId2"/>
    <p:sldId id="262" r:id="rId3"/>
    <p:sldId id="257" r:id="rId4"/>
    <p:sldId id="258" r:id="rId5"/>
    <p:sldId id="259" r:id="rId6"/>
    <p:sldId id="265" r:id="rId7"/>
    <p:sldId id="266" r:id="rId8"/>
    <p:sldId id="267" r:id="rId9"/>
    <p:sldId id="268" r:id="rId10"/>
    <p:sldId id="269" r:id="rId11"/>
    <p:sldId id="270" r:id="rId12"/>
    <p:sldId id="271" r:id="rId13"/>
    <p:sldId id="272" r:id="rId14"/>
    <p:sldId id="273" r:id="rId15"/>
    <p:sldId id="274" r:id="rId16"/>
    <p:sldId id="275" r:id="rId17"/>
    <p:sldId id="278" r:id="rId18"/>
    <p:sldId id="277"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2" d="100"/>
          <a:sy n="72" d="100"/>
        </p:scale>
        <p:origin x="-170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CE48BE-5F33-6C4E-95A1-C649044FB05E}" type="datetimeFigureOut">
              <a:rPr lang="en-US" smtClean="0"/>
              <a:t>11/12/15 </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AEF268-6116-924A-8E42-227A3BEFB147}" type="slidenum">
              <a:rPr lang="en-US" smtClean="0"/>
              <a:t>‹#›</a:t>
            </a:fld>
            <a:endParaRPr lang="en-US"/>
          </a:p>
        </p:txBody>
      </p:sp>
    </p:spTree>
    <p:extLst>
      <p:ext uri="{BB962C8B-B14F-4D97-AF65-F5344CB8AC3E}">
        <p14:creationId xmlns:p14="http://schemas.microsoft.com/office/powerpoint/2010/main" val="39451210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 Maloney waits</a:t>
            </a:r>
            <a:r>
              <a:rPr lang="en-US" baseline="0" dirty="0" smtClean="0"/>
              <a:t> for her husband to come home.</a:t>
            </a:r>
          </a:p>
          <a:p>
            <a:r>
              <a:rPr lang="en-US" baseline="0" dirty="0" smtClean="0"/>
              <a:t>When he’s home from work, he’s a bit uptight and strange.</a:t>
            </a:r>
            <a:endParaRPr lang="en-US" dirty="0"/>
          </a:p>
        </p:txBody>
      </p:sp>
      <p:sp>
        <p:nvSpPr>
          <p:cNvPr id="4" name="Slide Number Placeholder 3"/>
          <p:cNvSpPr>
            <a:spLocks noGrp="1"/>
          </p:cNvSpPr>
          <p:nvPr>
            <p:ph type="sldNum" sz="quarter" idx="10"/>
          </p:nvPr>
        </p:nvSpPr>
        <p:spPr/>
        <p:txBody>
          <a:bodyPr/>
          <a:lstStyle/>
          <a:p>
            <a:fld id="{1CAEF268-6116-924A-8E42-227A3BEFB147}" type="slidenum">
              <a:rPr lang="en-US" smtClean="0"/>
              <a:t>10</a:t>
            </a:fld>
            <a:endParaRPr lang="en-US"/>
          </a:p>
        </p:txBody>
      </p:sp>
    </p:spTree>
    <p:extLst>
      <p:ext uri="{BB962C8B-B14F-4D97-AF65-F5344CB8AC3E}">
        <p14:creationId xmlns:p14="http://schemas.microsoft.com/office/powerpoint/2010/main" val="1231168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doesn’t want dinner and forces Mary to sit down. </a:t>
            </a:r>
          </a:p>
          <a:p>
            <a:r>
              <a:rPr lang="en-US" dirty="0" smtClean="0"/>
              <a:t>The reader can sense that something is wrong and a conflict might start very</a:t>
            </a:r>
            <a:r>
              <a:rPr lang="en-US" baseline="0" dirty="0" smtClean="0"/>
              <a:t> soon.</a:t>
            </a:r>
            <a:endParaRPr lang="en-US" dirty="0"/>
          </a:p>
        </p:txBody>
      </p:sp>
      <p:sp>
        <p:nvSpPr>
          <p:cNvPr id="4" name="Slide Number Placeholder 3"/>
          <p:cNvSpPr>
            <a:spLocks noGrp="1"/>
          </p:cNvSpPr>
          <p:nvPr>
            <p:ph type="sldNum" sz="quarter" idx="10"/>
          </p:nvPr>
        </p:nvSpPr>
        <p:spPr/>
        <p:txBody>
          <a:bodyPr/>
          <a:lstStyle/>
          <a:p>
            <a:fld id="{1CAEF268-6116-924A-8E42-227A3BEFB147}" type="slidenum">
              <a:rPr lang="en-US" smtClean="0"/>
              <a:t>11</a:t>
            </a:fld>
            <a:endParaRPr lang="en-US"/>
          </a:p>
        </p:txBody>
      </p:sp>
    </p:spTree>
    <p:extLst>
      <p:ext uri="{BB962C8B-B14F-4D97-AF65-F5344CB8AC3E}">
        <p14:creationId xmlns:p14="http://schemas.microsoft.com/office/powerpoint/2010/main" val="1056258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conflict starts and Patrick (Mary’s husband) tells</a:t>
            </a:r>
            <a:r>
              <a:rPr lang="en-US" baseline="0" dirty="0" smtClean="0"/>
              <a:t> Mary that he needs to leave her with her baby.</a:t>
            </a:r>
          </a:p>
          <a:p>
            <a:r>
              <a:rPr lang="en-US" baseline="0" dirty="0" smtClean="0"/>
              <a:t>He promises to send money and make sure she’s taken care of.</a:t>
            </a:r>
          </a:p>
          <a:p>
            <a:r>
              <a:rPr lang="en-US" baseline="0" dirty="0" smtClean="0"/>
              <a:t>Mary is in shock and walks to the fridge to get Patrick dinner because there’s nothing else she could do, she was still in shock.</a:t>
            </a:r>
          </a:p>
          <a:p>
            <a:r>
              <a:rPr lang="en-US" baseline="0" dirty="0" smtClean="0"/>
              <a:t>She </a:t>
            </a:r>
            <a:r>
              <a:rPr lang="en-US" baseline="0" dirty="0" err="1" smtClean="0"/>
              <a:t>realises</a:t>
            </a:r>
            <a:r>
              <a:rPr lang="en-US" baseline="0" dirty="0" smtClean="0"/>
              <a:t> that she’s extremely mad and so she takes a leg of lamb out of the fridge and swings it right onto Patrick’s neck</a:t>
            </a:r>
            <a:endParaRPr lang="en-US" dirty="0"/>
          </a:p>
        </p:txBody>
      </p:sp>
      <p:sp>
        <p:nvSpPr>
          <p:cNvPr id="4" name="Slide Number Placeholder 3"/>
          <p:cNvSpPr>
            <a:spLocks noGrp="1"/>
          </p:cNvSpPr>
          <p:nvPr>
            <p:ph type="sldNum" sz="quarter" idx="10"/>
          </p:nvPr>
        </p:nvSpPr>
        <p:spPr/>
        <p:txBody>
          <a:bodyPr/>
          <a:lstStyle/>
          <a:p>
            <a:fld id="{1CAEF268-6116-924A-8E42-227A3BEFB147}" type="slidenum">
              <a:rPr lang="en-US" smtClean="0"/>
              <a:t>12</a:t>
            </a:fld>
            <a:endParaRPr lang="en-US"/>
          </a:p>
        </p:txBody>
      </p:sp>
    </p:spTree>
    <p:extLst>
      <p:ext uri="{BB962C8B-B14F-4D97-AF65-F5344CB8AC3E}">
        <p14:creationId xmlns:p14="http://schemas.microsoft.com/office/powerpoint/2010/main" val="108546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Patrick</a:t>
            </a:r>
            <a:r>
              <a:rPr lang="en-US" baseline="0" dirty="0" smtClean="0"/>
              <a:t> is killed instantly.</a:t>
            </a:r>
          </a:p>
          <a:p>
            <a:r>
              <a:rPr lang="en-US" baseline="0" dirty="0" smtClean="0"/>
              <a:t>Mary quickly runs up stairs and thinks about a plan. She practices talking to herself in order to talk to Sam who’s a grocer. </a:t>
            </a:r>
          </a:p>
          <a:p>
            <a:r>
              <a:rPr lang="en-US" baseline="0" dirty="0" smtClean="0"/>
              <a:t>She meets Sam and buys vegetables using an excuse that the vegetables are for Patrick who’s hungry at home.</a:t>
            </a:r>
          </a:p>
          <a:p>
            <a:endParaRPr lang="en-US" dirty="0"/>
          </a:p>
        </p:txBody>
      </p:sp>
      <p:sp>
        <p:nvSpPr>
          <p:cNvPr id="4" name="Slide Number Placeholder 3"/>
          <p:cNvSpPr>
            <a:spLocks noGrp="1"/>
          </p:cNvSpPr>
          <p:nvPr>
            <p:ph type="sldNum" sz="quarter" idx="10"/>
          </p:nvPr>
        </p:nvSpPr>
        <p:spPr/>
        <p:txBody>
          <a:bodyPr/>
          <a:lstStyle/>
          <a:p>
            <a:fld id="{1CAEF268-6116-924A-8E42-227A3BEFB147}" type="slidenum">
              <a:rPr lang="en-US" smtClean="0"/>
              <a:t>13</a:t>
            </a:fld>
            <a:endParaRPr lang="en-US"/>
          </a:p>
        </p:txBody>
      </p:sp>
    </p:spTree>
    <p:extLst>
      <p:ext uri="{BB962C8B-B14F-4D97-AF65-F5344CB8AC3E}">
        <p14:creationId xmlns:p14="http://schemas.microsoft.com/office/powerpoint/2010/main" val="2133185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She gets home with the vegetables and acts as if she discovers</a:t>
            </a:r>
            <a:r>
              <a:rPr lang="en-US" baseline="0" dirty="0" smtClean="0"/>
              <a:t> Patrick being dead on the floor.</a:t>
            </a:r>
          </a:p>
          <a:p>
            <a:r>
              <a:rPr lang="en-US" baseline="0" dirty="0" smtClean="0"/>
              <a:t>She calls the police and doctor, informing them that she found him dead while coming back from buying vegetables from Sam</a:t>
            </a:r>
            <a:endParaRPr lang="en-US" dirty="0"/>
          </a:p>
        </p:txBody>
      </p:sp>
      <p:sp>
        <p:nvSpPr>
          <p:cNvPr id="4" name="Slide Number Placeholder 3"/>
          <p:cNvSpPr>
            <a:spLocks noGrp="1"/>
          </p:cNvSpPr>
          <p:nvPr>
            <p:ph type="sldNum" sz="quarter" idx="10"/>
          </p:nvPr>
        </p:nvSpPr>
        <p:spPr/>
        <p:txBody>
          <a:bodyPr/>
          <a:lstStyle/>
          <a:p>
            <a:fld id="{1CAEF268-6116-924A-8E42-227A3BEFB147}" type="slidenum">
              <a:rPr lang="en-US" smtClean="0"/>
              <a:t>14</a:t>
            </a:fld>
            <a:endParaRPr lang="en-US"/>
          </a:p>
        </p:txBody>
      </p:sp>
    </p:spTree>
    <p:extLst>
      <p:ext uri="{BB962C8B-B14F-4D97-AF65-F5344CB8AC3E}">
        <p14:creationId xmlns:p14="http://schemas.microsoft.com/office/powerpoint/2010/main" val="1140787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police ask her questions</a:t>
            </a:r>
            <a:r>
              <a:rPr lang="en-US" baseline="0" dirty="0" smtClean="0"/>
              <a:t> and they investigate for so long,</a:t>
            </a:r>
          </a:p>
          <a:p>
            <a:r>
              <a:rPr lang="en-US" baseline="0" dirty="0" smtClean="0"/>
              <a:t>Mary thinks of another plan and asks the police if they’re hungry because she’ll cook them the leg of lamb.</a:t>
            </a:r>
          </a:p>
          <a:p>
            <a:r>
              <a:rPr lang="en-US" baseline="0" dirty="0" smtClean="0"/>
              <a:t>The reader can sense that Mary is trying to destroy her murder weapon.</a:t>
            </a:r>
          </a:p>
          <a:p>
            <a:endParaRPr lang="en-US" dirty="0"/>
          </a:p>
        </p:txBody>
      </p:sp>
      <p:sp>
        <p:nvSpPr>
          <p:cNvPr id="4" name="Slide Number Placeholder 3"/>
          <p:cNvSpPr>
            <a:spLocks noGrp="1"/>
          </p:cNvSpPr>
          <p:nvPr>
            <p:ph type="sldNum" sz="quarter" idx="10"/>
          </p:nvPr>
        </p:nvSpPr>
        <p:spPr/>
        <p:txBody>
          <a:bodyPr/>
          <a:lstStyle/>
          <a:p>
            <a:fld id="{1CAEF268-6116-924A-8E42-227A3BEFB147}" type="slidenum">
              <a:rPr lang="en-US" smtClean="0"/>
              <a:t>15</a:t>
            </a:fld>
            <a:endParaRPr lang="en-US"/>
          </a:p>
        </p:txBody>
      </p:sp>
    </p:spTree>
    <p:extLst>
      <p:ext uri="{BB962C8B-B14F-4D97-AF65-F5344CB8AC3E}">
        <p14:creationId xmlns:p14="http://schemas.microsoft.com/office/powerpoint/2010/main" val="317614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police officers and doctors are</a:t>
            </a:r>
            <a:r>
              <a:rPr lang="en-US" baseline="0" dirty="0" smtClean="0"/>
              <a:t> hungry so they eat the lamb.</a:t>
            </a:r>
          </a:p>
          <a:p>
            <a:r>
              <a:rPr lang="en-US" baseline="0" dirty="0" smtClean="0"/>
              <a:t>One of the police says that the murder weapon must be a metal club and it would not be easy to hide. It must be right under their noses which means that it could have been right where they were which was in the house. But actually the murder weapon is really right under their noses.</a:t>
            </a:r>
            <a:endParaRPr lang="en-US" dirty="0"/>
          </a:p>
        </p:txBody>
      </p:sp>
      <p:sp>
        <p:nvSpPr>
          <p:cNvPr id="4" name="Slide Number Placeholder 3"/>
          <p:cNvSpPr>
            <a:spLocks noGrp="1"/>
          </p:cNvSpPr>
          <p:nvPr>
            <p:ph type="sldNum" sz="quarter" idx="10"/>
          </p:nvPr>
        </p:nvSpPr>
        <p:spPr/>
        <p:txBody>
          <a:bodyPr/>
          <a:lstStyle/>
          <a:p>
            <a:fld id="{1CAEF268-6116-924A-8E42-227A3BEFB147}" type="slidenum">
              <a:rPr lang="en-US" smtClean="0"/>
              <a:t>16</a:t>
            </a:fld>
            <a:endParaRPr lang="en-US"/>
          </a:p>
        </p:txBody>
      </p:sp>
    </p:spTree>
    <p:extLst>
      <p:ext uri="{BB962C8B-B14F-4D97-AF65-F5344CB8AC3E}">
        <p14:creationId xmlns:p14="http://schemas.microsoft.com/office/powerpoint/2010/main" val="2242882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33D26B-DFC2-4248-8ED0-AD3E108CBDD7}" type="datetime1">
              <a:rPr lang="en-US" smtClean="0"/>
              <a:pPr/>
              <a:t>11/12/15 </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4C003-38E8-486A-9BFD-47E55D87241C}" type="datetime1">
              <a:rPr lang="en-US" smtClean="0"/>
              <a:pPr/>
              <a:t>11/12/15 </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59EAA3-934B-41DB-B3B1-806F4BE5CC37}" type="datetime1">
              <a:rPr lang="en-US" smtClean="0"/>
              <a:pPr/>
              <a:t>11/12/15 </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3AFFF1-9C47-49F0-AE12-AF188F3F4E82}" type="datetime1">
              <a:rPr lang="en-US" smtClean="0"/>
              <a:pPr/>
              <a:t>11/12/15 </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97F932-D99A-4087-BFB1-EA42FAFC8D2C}" type="datetime1">
              <a:rPr lang="en-US" smtClean="0"/>
              <a:pPr/>
              <a:t>11/12/15 </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7" name="TextBox 6"/>
          <p:cNvSpPr txBox="1"/>
          <p:nvPr userDrawn="1"/>
        </p:nvSpPr>
        <p:spPr>
          <a:xfrm>
            <a:off x="0" y="5588000"/>
            <a:ext cx="9143999" cy="1107996"/>
          </a:xfrm>
          <a:prstGeom prst="rect">
            <a:avLst/>
          </a:prstGeom>
          <a:noFill/>
        </p:spPr>
        <p:txBody>
          <a:bodyPr wrap="square" rtlCol="0">
            <a:spAutoFit/>
          </a:bodyPr>
          <a:lstStyle/>
          <a:p>
            <a:pPr algn="ctr"/>
            <a:r>
              <a:rPr lang="en-US" sz="6600" dirty="0" smtClean="0">
                <a:solidFill>
                  <a:srgbClr val="000000"/>
                </a:solidFill>
                <a:latin typeface="Cracked"/>
                <a:cs typeface="Cracked"/>
              </a:rPr>
              <a:t>Roald Dahl</a:t>
            </a:r>
            <a:endParaRPr lang="en-US" sz="6600" dirty="0">
              <a:solidFill>
                <a:srgbClr val="000000"/>
              </a:solidFill>
              <a:latin typeface="Cracked"/>
              <a:cs typeface="Cracked"/>
            </a:endParaRPr>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C96367-2F2B-4F6E-ACF4-15FA13738E10}" type="datetime1">
              <a:rPr lang="en-US" smtClean="0"/>
              <a:pPr/>
              <a:t>11/12/15 </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523C92-45F4-4C30-810D-4886C1BA6969}" type="slidenum">
              <a:rPr lang="en-US" smtClean="0"/>
              <a:pPr/>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B3498D-21C7-408B-8EF5-5B55DEF0BFD5}" type="datetime1">
              <a:rPr lang="en-US" smtClean="0"/>
              <a:pPr/>
              <a:t>11/12/15 </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DB246E-8FD1-42FF-94A4-E4133095C37A}" type="datetime1">
              <a:rPr lang="en-US" smtClean="0"/>
              <a:pPr/>
              <a:t>11/12/15 </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37106-F2ED-405E-BC33-CC3CF426205F}" type="slidenum">
              <a:rPr lang="en-US" smtClean="0"/>
              <a:pPr/>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3939D4-B818-4372-B1EE-7CB6D5BBC74A}" type="datetime1">
              <a:rPr lang="en-US" smtClean="0"/>
              <a:pPr/>
              <a:t>11/12/15 </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37106-F2ED-405E-BC33-CC3CF426205F}" type="slidenum">
              <a:rPr lang="en-US" smtClean="0"/>
              <a:pPr/>
              <a:t>‹#›</a:t>
            </a:fld>
            <a:endParaRPr lang="en-US"/>
          </a:p>
        </p:txBody>
      </p:sp>
      <p:sp>
        <p:nvSpPr>
          <p:cNvPr id="6" name="TextBox 5"/>
          <p:cNvSpPr txBox="1"/>
          <p:nvPr userDrawn="1"/>
        </p:nvSpPr>
        <p:spPr>
          <a:xfrm>
            <a:off x="0" y="5588000"/>
            <a:ext cx="9143999" cy="1107996"/>
          </a:xfrm>
          <a:prstGeom prst="rect">
            <a:avLst/>
          </a:prstGeom>
          <a:noFill/>
        </p:spPr>
        <p:txBody>
          <a:bodyPr wrap="square" rtlCol="0">
            <a:spAutoFit/>
          </a:bodyPr>
          <a:lstStyle/>
          <a:p>
            <a:pPr algn="ctr"/>
            <a:r>
              <a:rPr lang="en-US" sz="6600" dirty="0" smtClean="0">
                <a:ln>
                  <a:solidFill>
                    <a:schemeClr val="bg1"/>
                  </a:solidFill>
                </a:ln>
                <a:solidFill>
                  <a:srgbClr val="000000"/>
                </a:solidFill>
                <a:latin typeface="Cracked"/>
                <a:cs typeface="Cracked"/>
              </a:rPr>
              <a:t>Roald Dahl</a:t>
            </a:r>
            <a:endParaRPr lang="en-US" sz="6600" dirty="0">
              <a:ln>
                <a:solidFill>
                  <a:schemeClr val="bg1"/>
                </a:solidFill>
              </a:ln>
              <a:solidFill>
                <a:srgbClr val="000000"/>
              </a:solidFill>
              <a:latin typeface="Cracked"/>
              <a:cs typeface="Cracked"/>
            </a:endParaRPr>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5E438-4D0D-4834-B658-A90420491D98}" type="datetime1">
              <a:rPr lang="en-US" smtClean="0"/>
              <a:pPr/>
              <a:t>11/12/15 </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37106-F2ED-405E-BC33-CC3CF426205F}" type="slidenum">
              <a:rPr lang="en-US" smtClean="0"/>
              <a:pPr/>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F8ADFA-7142-4015-85E6-1712F15FA709}" type="datetime1">
              <a:rPr lang="en-US" smtClean="0"/>
              <a:pPr/>
              <a:t>11/12/15 </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581E0-D653-4D78-A48F-41D80498BC7E}" type="datetime1">
              <a:rPr lang="en-US" smtClean="0"/>
              <a:pPr/>
              <a:t>11/12/15 </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3AFFF1-9C47-49F0-AE12-AF188F3F4E82}" type="datetime1">
              <a:rPr lang="en-US" smtClean="0"/>
              <a:pPr/>
              <a:t>11/12/15 </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237106-F2ED-405E-BC33-CC3CF426205F}" type="slidenum">
              <a:rPr lang="en-US" smtClean="0"/>
              <a:pPr/>
              <a:t>‹#›</a:t>
            </a:fld>
            <a:endParaRPr lang="en-US" dirty="0"/>
          </a:p>
        </p:txBody>
      </p:sp>
      <p:sp>
        <p:nvSpPr>
          <p:cNvPr id="7" name="TextBox 6"/>
          <p:cNvSpPr txBox="1"/>
          <p:nvPr userDrawn="1"/>
        </p:nvSpPr>
        <p:spPr>
          <a:xfrm>
            <a:off x="0" y="5588000"/>
            <a:ext cx="9143999" cy="1107996"/>
          </a:xfrm>
          <a:prstGeom prst="rect">
            <a:avLst/>
          </a:prstGeom>
          <a:noFill/>
        </p:spPr>
        <p:txBody>
          <a:bodyPr wrap="square" rtlCol="0">
            <a:spAutoFit/>
          </a:bodyPr>
          <a:lstStyle/>
          <a:p>
            <a:pPr algn="ctr"/>
            <a:r>
              <a:rPr lang="en-US" sz="6600" dirty="0" smtClean="0">
                <a:ln>
                  <a:solidFill>
                    <a:schemeClr val="bg1"/>
                  </a:solidFill>
                </a:ln>
                <a:solidFill>
                  <a:schemeClr val="tx1"/>
                </a:solidFill>
                <a:latin typeface="Cracked"/>
                <a:cs typeface="Cracked"/>
              </a:rPr>
              <a:t>Roald Dahl</a:t>
            </a:r>
            <a:endParaRPr lang="en-US" sz="6600" dirty="0">
              <a:ln>
                <a:solidFill>
                  <a:schemeClr val="bg1"/>
                </a:solidFill>
              </a:ln>
              <a:solidFill>
                <a:schemeClr val="tx1"/>
              </a:solidFill>
              <a:latin typeface="Cracked"/>
              <a:cs typeface="Cracked"/>
            </a:endParaRPr>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4991" r:id="rId1"/>
    <p:sldLayoutId id="2147484992" r:id="rId2"/>
    <p:sldLayoutId id="2147484993" r:id="rId3"/>
    <p:sldLayoutId id="2147484994" r:id="rId4"/>
    <p:sldLayoutId id="2147484995" r:id="rId5"/>
    <p:sldLayoutId id="2147484996" r:id="rId6"/>
    <p:sldLayoutId id="2147484997" r:id="rId7"/>
    <p:sldLayoutId id="2147484998" r:id="rId8"/>
    <p:sldLayoutId id="2147484999" r:id="rId9"/>
    <p:sldLayoutId id="2147485000" r:id="rId10"/>
    <p:sldLayoutId id="2147485001" r:id="rId11"/>
    <p:sldLayoutId id="2147485002"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1.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microsoft.com/office/2007/relationships/hdphoto" Target="../media/hdphoto2.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microsoft.com/office/2007/relationships/hdphoto" Target="../media/hdphoto5.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69334"/>
            <a:ext cx="3252888" cy="6858000"/>
          </a:xfrm>
          <a:prstGeom prst="rect">
            <a:avLst/>
          </a:prstGeom>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1490134" y="4287212"/>
            <a:ext cx="5655733" cy="2570788"/>
          </a:xfrm>
          <a:prstGeom prst="rect">
            <a:avLst/>
          </a:prstGeom>
        </p:spPr>
      </p:pic>
      <p:sp>
        <p:nvSpPr>
          <p:cNvPr id="3" name="Title 2"/>
          <p:cNvSpPr>
            <a:spLocks noGrp="1"/>
          </p:cNvSpPr>
          <p:nvPr>
            <p:ph type="ctrTitle" idx="4294967295"/>
          </p:nvPr>
        </p:nvSpPr>
        <p:spPr>
          <a:xfrm>
            <a:off x="0" y="1219200"/>
            <a:ext cx="7543800" cy="2152650"/>
          </a:xfrm>
        </p:spPr>
        <p:txBody>
          <a:bodyPr>
            <a:normAutofit fontScale="90000"/>
          </a:bodyPr>
          <a:lstStyle/>
          <a:p>
            <a:pPr>
              <a:lnSpc>
                <a:spcPct val="50000"/>
              </a:lnSpc>
            </a:pPr>
            <a:r>
              <a:rPr lang="en-US" sz="13800" b="1" dirty="0" smtClean="0">
                <a:solidFill>
                  <a:schemeClr val="tx1">
                    <a:lumMod val="85000"/>
                  </a:schemeClr>
                </a:solidFill>
                <a:latin typeface="American Typewriter Light"/>
                <a:cs typeface="American Typewriter Light"/>
              </a:rPr>
              <a:t>Lamb to </a:t>
            </a:r>
            <a:r>
              <a:rPr lang="en-US" sz="13800" b="1" dirty="0">
                <a:solidFill>
                  <a:schemeClr val="tx1">
                    <a:lumMod val="85000"/>
                  </a:schemeClr>
                </a:solidFill>
                <a:latin typeface="American Typewriter Light"/>
                <a:cs typeface="American Typewriter Light"/>
              </a:rPr>
              <a:t>T</a:t>
            </a:r>
            <a:r>
              <a:rPr lang="en-US" sz="13800" b="1" dirty="0" smtClean="0">
                <a:solidFill>
                  <a:schemeClr val="tx1">
                    <a:lumMod val="85000"/>
                  </a:schemeClr>
                </a:solidFill>
                <a:latin typeface="American Typewriter Light"/>
                <a:cs typeface="American Typewriter Light"/>
              </a:rPr>
              <a:t>he Slaughter</a:t>
            </a:r>
            <a:endParaRPr lang="en-US" sz="13800" b="1" dirty="0">
              <a:solidFill>
                <a:schemeClr val="tx1">
                  <a:lumMod val="85000"/>
                </a:schemeClr>
              </a:solidFill>
              <a:latin typeface="American Typewriter Light"/>
              <a:cs typeface="American Typewriter Light"/>
            </a:endParaRPr>
          </a:p>
        </p:txBody>
      </p:sp>
    </p:spTree>
    <p:extLst>
      <p:ext uri="{BB962C8B-B14F-4D97-AF65-F5344CB8AC3E}">
        <p14:creationId xmlns:p14="http://schemas.microsoft.com/office/powerpoint/2010/main" val="403325774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56933" y="33867"/>
            <a:ext cx="3861980" cy="1107996"/>
          </a:xfrm>
          <a:prstGeom prst="rect">
            <a:avLst/>
          </a:prstGeom>
          <a:noFill/>
        </p:spPr>
        <p:txBody>
          <a:bodyPr wrap="none" rtlCol="0">
            <a:spAutoFit/>
          </a:bodyPr>
          <a:lstStyle/>
          <a:p>
            <a:r>
              <a:rPr lang="en-US" sz="6600" dirty="0" smtClean="0"/>
              <a:t>Summary</a:t>
            </a:r>
            <a:endParaRPr lang="en-US" sz="6600" dirty="0"/>
          </a:p>
        </p:txBody>
      </p:sp>
      <p:pic>
        <p:nvPicPr>
          <p:cNvPr id="6" name="Picture 5"/>
          <p:cNvPicPr>
            <a:picLocks noChangeAspect="1"/>
          </p:cNvPicPr>
          <p:nvPr/>
        </p:nvPicPr>
        <p:blipFill rotWithShape="1">
          <a:blip r:embed="rId3"/>
          <a:srcRect b="85679"/>
          <a:stretch/>
        </p:blipFill>
        <p:spPr>
          <a:xfrm>
            <a:off x="0" y="1141863"/>
            <a:ext cx="9128361" cy="4402669"/>
          </a:xfrm>
          <a:prstGeom prst="rect">
            <a:avLst/>
          </a:prstGeom>
        </p:spPr>
      </p:pic>
    </p:spTree>
    <p:extLst>
      <p:ext uri="{BB962C8B-B14F-4D97-AF65-F5344CB8AC3E}">
        <p14:creationId xmlns:p14="http://schemas.microsoft.com/office/powerpoint/2010/main" val="250956201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5062" b="71250"/>
          <a:stretch/>
        </p:blipFill>
        <p:spPr>
          <a:xfrm>
            <a:off x="0" y="1337728"/>
            <a:ext cx="9182753" cy="4233335"/>
          </a:xfrm>
          <a:prstGeom prst="rect">
            <a:avLst/>
          </a:prstGeom>
        </p:spPr>
      </p:pic>
    </p:spTree>
    <p:extLst>
      <p:ext uri="{BB962C8B-B14F-4D97-AF65-F5344CB8AC3E}">
        <p14:creationId xmlns:p14="http://schemas.microsoft.com/office/powerpoint/2010/main" val="239010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28889" b="56790"/>
          <a:stretch/>
        </p:blipFill>
        <p:spPr>
          <a:xfrm>
            <a:off x="0" y="1066799"/>
            <a:ext cx="9163466" cy="4419600"/>
          </a:xfrm>
          <a:prstGeom prst="rect">
            <a:avLst/>
          </a:prstGeom>
        </p:spPr>
      </p:pic>
    </p:spTree>
    <p:extLst>
      <p:ext uri="{BB962C8B-B14F-4D97-AF65-F5344CB8AC3E}">
        <p14:creationId xmlns:p14="http://schemas.microsoft.com/office/powerpoint/2010/main" val="3313914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43457" b="42963"/>
          <a:stretch/>
        </p:blipFill>
        <p:spPr>
          <a:xfrm>
            <a:off x="0" y="1337733"/>
            <a:ext cx="9107920" cy="4165600"/>
          </a:xfrm>
          <a:prstGeom prst="rect">
            <a:avLst/>
          </a:prstGeom>
        </p:spPr>
      </p:pic>
    </p:spTree>
    <p:extLst>
      <p:ext uri="{BB962C8B-B14F-4D97-AF65-F5344CB8AC3E}">
        <p14:creationId xmlns:p14="http://schemas.microsoft.com/office/powerpoint/2010/main" val="3875874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57531" b="29136"/>
          <a:stretch/>
        </p:blipFill>
        <p:spPr>
          <a:xfrm>
            <a:off x="-19452" y="1337734"/>
            <a:ext cx="9163452" cy="4114800"/>
          </a:xfrm>
          <a:prstGeom prst="rect">
            <a:avLst/>
          </a:prstGeom>
        </p:spPr>
      </p:pic>
    </p:spTree>
    <p:extLst>
      <p:ext uri="{BB962C8B-B14F-4D97-AF65-F5344CB8AC3E}">
        <p14:creationId xmlns:p14="http://schemas.microsoft.com/office/powerpoint/2010/main" val="3732433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71358" b="14815"/>
          <a:stretch/>
        </p:blipFill>
        <p:spPr>
          <a:xfrm>
            <a:off x="-19459" y="1219199"/>
            <a:ext cx="9163459" cy="4267200"/>
          </a:xfrm>
          <a:prstGeom prst="rect">
            <a:avLst/>
          </a:prstGeom>
        </p:spPr>
      </p:pic>
    </p:spTree>
    <p:extLst>
      <p:ext uri="{BB962C8B-B14F-4D97-AF65-F5344CB8AC3E}">
        <p14:creationId xmlns:p14="http://schemas.microsoft.com/office/powerpoint/2010/main" val="1051712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85432"/>
          <a:stretch/>
        </p:blipFill>
        <p:spPr>
          <a:xfrm>
            <a:off x="0" y="1100667"/>
            <a:ext cx="9146202" cy="4487333"/>
          </a:xfrm>
          <a:prstGeom prst="rect">
            <a:avLst/>
          </a:prstGeom>
        </p:spPr>
      </p:pic>
    </p:spTree>
    <p:extLst>
      <p:ext uri="{BB962C8B-B14F-4D97-AF65-F5344CB8AC3E}">
        <p14:creationId xmlns:p14="http://schemas.microsoft.com/office/powerpoint/2010/main" val="574609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8267" y="1127532"/>
            <a:ext cx="7128933" cy="2677656"/>
          </a:xfrm>
          <a:prstGeom prst="rect">
            <a:avLst/>
          </a:prstGeom>
          <a:noFill/>
        </p:spPr>
        <p:txBody>
          <a:bodyPr wrap="square" rtlCol="0">
            <a:spAutoFit/>
          </a:bodyPr>
          <a:lstStyle/>
          <a:p>
            <a:r>
              <a:rPr lang="en-US" sz="6600" dirty="0" smtClean="0">
                <a:latin typeface="American Typewriter Light"/>
                <a:cs typeface="American Typewriter Light"/>
              </a:rPr>
              <a:t>Conflict:</a:t>
            </a:r>
          </a:p>
          <a:p>
            <a:r>
              <a:rPr lang="en-US" sz="2800" dirty="0" smtClean="0">
                <a:latin typeface="American Typewriter Light"/>
                <a:cs typeface="American Typewriter Light"/>
              </a:rPr>
              <a:t>Patrick saying that he will leave Mary, she’s in shock and can’t control her emotions. So she kills him.</a:t>
            </a:r>
          </a:p>
          <a:p>
            <a:endParaRPr lang="en-US" dirty="0">
              <a:latin typeface="American Typewriter Light"/>
              <a:cs typeface="American Typewriter Light"/>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2827867" y="3382720"/>
            <a:ext cx="5655733" cy="2570788"/>
          </a:xfrm>
          <a:prstGeom prst="rect">
            <a:avLst/>
          </a:prstGeom>
        </p:spPr>
      </p:pic>
    </p:spTree>
    <p:extLst>
      <p:ext uri="{BB962C8B-B14F-4D97-AF65-F5344CB8AC3E}">
        <p14:creationId xmlns:p14="http://schemas.microsoft.com/office/powerpoint/2010/main" val="26468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9467" y="355600"/>
            <a:ext cx="8280400" cy="5570755"/>
          </a:xfrm>
          <a:prstGeom prst="rect">
            <a:avLst/>
          </a:prstGeom>
          <a:noFill/>
        </p:spPr>
        <p:txBody>
          <a:bodyPr wrap="square" rtlCol="0">
            <a:spAutoFit/>
          </a:bodyPr>
          <a:lstStyle/>
          <a:p>
            <a:pPr algn="ctr"/>
            <a:r>
              <a:rPr lang="en-US" sz="6600" dirty="0" smtClean="0">
                <a:latin typeface="American Typewriter Light"/>
                <a:cs typeface="American Typewriter Light"/>
              </a:rPr>
              <a:t>What we learned from the story:</a:t>
            </a:r>
          </a:p>
          <a:p>
            <a:r>
              <a:rPr lang="en-US" sz="3200" dirty="0" smtClean="0">
                <a:latin typeface="American Typewriter Light"/>
                <a:cs typeface="American Typewriter Light"/>
              </a:rPr>
              <a:t>People who seems weak are often underestimated.</a:t>
            </a:r>
          </a:p>
          <a:p>
            <a:r>
              <a:rPr lang="en-US" sz="3200" dirty="0" smtClean="0">
                <a:latin typeface="American Typewriter Light"/>
                <a:cs typeface="American Typewriter Light"/>
              </a:rPr>
              <a:t>Mary is the person who Patrick over looked and so by that the author swapped the roles and made Mary the stronger individual by the end of the story.   </a:t>
            </a:r>
          </a:p>
          <a:p>
            <a:endParaRPr lang="en-US" sz="3200" dirty="0">
              <a:latin typeface="American Typewriter Light"/>
              <a:cs typeface="American Typewriter Light"/>
            </a:endParaRPr>
          </a:p>
        </p:txBody>
      </p:sp>
    </p:spTree>
    <p:extLst>
      <p:ext uri="{BB962C8B-B14F-4D97-AF65-F5344CB8AC3E}">
        <p14:creationId xmlns:p14="http://schemas.microsoft.com/office/powerpoint/2010/main" val="2756826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1455" y="1896702"/>
            <a:ext cx="3541091" cy="646331"/>
          </a:xfrm>
          <a:prstGeom prst="rect">
            <a:avLst/>
          </a:prstGeom>
        </p:spPr>
        <p:txBody>
          <a:bodyPr wrap="none" anchor="t">
            <a:spAutoFit/>
          </a:bodyPr>
          <a:lstStyle/>
          <a:p>
            <a:pPr algn="ctr"/>
            <a:r>
              <a:rPr lang="en-US" dirty="0" smtClean="0"/>
              <a:t>Comic strip by Rebecca Nicolson</a:t>
            </a:r>
          </a:p>
          <a:p>
            <a:pPr algn="ctr"/>
            <a:r>
              <a:rPr lang="en-US" dirty="0" smtClean="0"/>
              <a:t>http</a:t>
            </a:r>
            <a:r>
              <a:rPr lang="en-US" dirty="0"/>
              <a:t>://</a:t>
            </a:r>
            <a:r>
              <a:rPr lang="en-US" dirty="0" err="1"/>
              <a:t>bitstrips.com</a:t>
            </a:r>
            <a:r>
              <a:rPr lang="en-US" dirty="0"/>
              <a:t>/r/J3SW1</a:t>
            </a:r>
          </a:p>
        </p:txBody>
      </p:sp>
      <p:sp>
        <p:nvSpPr>
          <p:cNvPr id="3" name="Rectangle 2"/>
          <p:cNvSpPr/>
          <p:nvPr/>
        </p:nvSpPr>
        <p:spPr>
          <a:xfrm>
            <a:off x="2286000" y="647637"/>
            <a:ext cx="4572000" cy="923330"/>
          </a:xfrm>
          <a:prstGeom prst="rect">
            <a:avLst/>
          </a:prstGeom>
        </p:spPr>
        <p:txBody>
          <a:bodyPr>
            <a:spAutoFit/>
          </a:bodyPr>
          <a:lstStyle/>
          <a:p>
            <a:pPr algn="ctr"/>
            <a:r>
              <a:rPr lang="en-US" dirty="0"/>
              <a:t>A&amp;E Television </a:t>
            </a:r>
            <a:r>
              <a:rPr lang="en-US" dirty="0" smtClean="0"/>
              <a:t>Networks, 2015</a:t>
            </a:r>
          </a:p>
          <a:p>
            <a:pPr algn="ctr"/>
            <a:r>
              <a:rPr lang="en-US" dirty="0" smtClean="0"/>
              <a:t>http</a:t>
            </a:r>
            <a:r>
              <a:rPr lang="en-US" dirty="0"/>
              <a:t>://</a:t>
            </a:r>
            <a:r>
              <a:rPr lang="en-US" dirty="0" err="1"/>
              <a:t>www.biography.com</a:t>
            </a:r>
            <a:r>
              <a:rPr lang="en-US" dirty="0"/>
              <a:t>/people/roald-dahl-9264648</a:t>
            </a:r>
          </a:p>
        </p:txBody>
      </p:sp>
      <p:sp>
        <p:nvSpPr>
          <p:cNvPr id="4" name="TextBox 3"/>
          <p:cNvSpPr txBox="1"/>
          <p:nvPr/>
        </p:nvSpPr>
        <p:spPr>
          <a:xfrm>
            <a:off x="1134533" y="3471333"/>
            <a:ext cx="6485467" cy="1107996"/>
          </a:xfrm>
          <a:prstGeom prst="rect">
            <a:avLst/>
          </a:prstGeom>
          <a:noFill/>
        </p:spPr>
        <p:txBody>
          <a:bodyPr wrap="square" rtlCol="0">
            <a:spAutoFit/>
          </a:bodyPr>
          <a:lstStyle/>
          <a:p>
            <a:r>
              <a:rPr lang="en-US" sz="6600" dirty="0" smtClean="0">
                <a:latin typeface="American Typewriter Light"/>
                <a:cs typeface="American Typewriter Light"/>
              </a:rPr>
              <a:t>Bibliography</a:t>
            </a:r>
            <a:endParaRPr lang="en-US" sz="6600" dirty="0">
              <a:latin typeface="American Typewriter Light"/>
              <a:cs typeface="American Typewriter Light"/>
            </a:endParaRPr>
          </a:p>
        </p:txBody>
      </p:sp>
    </p:spTree>
    <p:extLst>
      <p:ext uri="{BB962C8B-B14F-4D97-AF65-F5344CB8AC3E}">
        <p14:creationId xmlns:p14="http://schemas.microsoft.com/office/powerpoint/2010/main" val="136333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73574"/>
            <a:ext cx="9144000" cy="1162050"/>
          </a:xfrm>
        </p:spPr>
        <p:txBody>
          <a:bodyPr>
            <a:normAutofit/>
          </a:bodyPr>
          <a:lstStyle/>
          <a:p>
            <a:pPr algn="ctr"/>
            <a:r>
              <a:rPr lang="en-US" sz="8000" dirty="0" smtClean="0">
                <a:solidFill>
                  <a:srgbClr val="FFFFFF"/>
                </a:solidFill>
              </a:rPr>
              <a:t>Introducing </a:t>
            </a:r>
            <a:endParaRPr lang="en-US" sz="8000" dirty="0">
              <a:solidFill>
                <a:srgbClr val="FFFFFF"/>
              </a:solidFill>
            </a:endParaRPr>
          </a:p>
        </p:txBody>
      </p:sp>
      <p:pic>
        <p:nvPicPr>
          <p:cNvPr id="7" name="Picture Placeholder 6"/>
          <p:cNvPicPr>
            <a:picLocks noGrp="1" noChangeAspect="1"/>
          </p:cNvPicPr>
          <p:nvPr>
            <p:ph type="pic" sz="quarter" idx="17"/>
          </p:nvPr>
        </p:nvPicPr>
        <p:blipFill>
          <a:blip r:embed="rId2"/>
          <a:srcRect t="24487" b="24487"/>
          <a:stretch>
            <a:fillRect/>
          </a:stretch>
        </p:blipFill>
        <p:spPr/>
      </p:pic>
      <p:pic>
        <p:nvPicPr>
          <p:cNvPr id="8" name="Picture Placeholder 7"/>
          <p:cNvPicPr>
            <a:picLocks noGrp="1" noChangeAspect="1"/>
          </p:cNvPicPr>
          <p:nvPr>
            <p:ph type="pic" sz="quarter" idx="16"/>
          </p:nvPr>
        </p:nvPicPr>
        <p:blipFill>
          <a:blip r:embed="rId3"/>
          <a:srcRect t="24713" b="24713"/>
          <a:stretch>
            <a:fillRect/>
          </a:stretch>
        </p:blipFill>
        <p:spPr>
          <a:xfrm rot="360000">
            <a:off x="4268920" y="1367157"/>
            <a:ext cx="4498237" cy="3117696"/>
          </a:xfrm>
        </p:spPr>
      </p:pic>
    </p:spTree>
    <p:extLst>
      <p:ext uri="{BB962C8B-B14F-4D97-AF65-F5344CB8AC3E}">
        <p14:creationId xmlns:p14="http://schemas.microsoft.com/office/powerpoint/2010/main" val="17385905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Lst>
          </a:blip>
          <a:stretch>
            <a:fillRect/>
          </a:stretch>
        </p:blipFill>
        <p:spPr>
          <a:xfrm>
            <a:off x="0" y="0"/>
            <a:ext cx="9168694" cy="5740400"/>
          </a:xfrm>
          <a:prstGeom prst="rect">
            <a:avLst/>
          </a:prstGeom>
        </p:spPr>
      </p:pic>
      <p:sp>
        <p:nvSpPr>
          <p:cNvPr id="3" name="Content Placeholder 2"/>
          <p:cNvSpPr>
            <a:spLocks noGrp="1"/>
          </p:cNvSpPr>
          <p:nvPr>
            <p:ph idx="1"/>
          </p:nvPr>
        </p:nvSpPr>
        <p:spPr>
          <a:xfrm>
            <a:off x="237066" y="1507066"/>
            <a:ext cx="8097931" cy="3962399"/>
          </a:xfrm>
        </p:spPr>
        <p:txBody>
          <a:bodyPr>
            <a:normAutofit/>
          </a:bodyPr>
          <a:lstStyle/>
          <a:p>
            <a:pPr algn="ctr"/>
            <a:r>
              <a:rPr lang="en-US" sz="3600" dirty="0" smtClean="0">
                <a:solidFill>
                  <a:schemeClr val="tx1"/>
                </a:solidFill>
                <a:latin typeface="American Typewriter Light"/>
                <a:cs typeface="American Typewriter Light"/>
              </a:rPr>
              <a:t>Born in 1916</a:t>
            </a:r>
          </a:p>
          <a:p>
            <a:pPr algn="ctr"/>
            <a:r>
              <a:rPr lang="en-US" sz="3600" dirty="0" smtClean="0">
                <a:solidFill>
                  <a:schemeClr val="tx1"/>
                </a:solidFill>
                <a:latin typeface="American Typewriter Light"/>
                <a:cs typeface="American Typewriter Light"/>
              </a:rPr>
              <a:t>Llandaff, Cardiff. United Kingdom.</a:t>
            </a:r>
          </a:p>
          <a:p>
            <a:pPr algn="ctr"/>
            <a:r>
              <a:rPr lang="en-US" sz="3600" dirty="0" smtClean="0">
                <a:solidFill>
                  <a:schemeClr val="tx1"/>
                </a:solidFill>
                <a:latin typeface="American Typewriter Light"/>
                <a:cs typeface="American Typewriter Light"/>
              </a:rPr>
              <a:t>5 children</a:t>
            </a:r>
            <a:r>
              <a:rPr lang="en-US" sz="3600" dirty="0" smtClean="0">
                <a:latin typeface="American Typewriter Light"/>
                <a:cs typeface="American Typewriter Light"/>
              </a:rPr>
              <a:t>: </a:t>
            </a:r>
            <a:r>
              <a:rPr lang="en-US" sz="3600" dirty="0" smtClean="0">
                <a:solidFill>
                  <a:schemeClr val="tx1"/>
                </a:solidFill>
                <a:latin typeface="American Typewriter Light"/>
                <a:cs typeface="American Typewriter Light"/>
              </a:rPr>
              <a:t>4 daughters and a son. </a:t>
            </a:r>
          </a:p>
          <a:p>
            <a:pPr algn="ctr"/>
            <a:r>
              <a:rPr lang="en-US" sz="3600" dirty="0" smtClean="0">
                <a:solidFill>
                  <a:schemeClr val="tx1"/>
                </a:solidFill>
                <a:latin typeface="American Typewriter Light"/>
                <a:cs typeface="American Typewriter Light"/>
              </a:rPr>
              <a:t>He was a Hurricane fighter pilot in WW2.</a:t>
            </a:r>
          </a:p>
          <a:p>
            <a:endParaRPr lang="en-US" dirty="0">
              <a:solidFill>
                <a:schemeClr val="bg1"/>
              </a:solidFill>
            </a:endParaRPr>
          </a:p>
        </p:txBody>
      </p:sp>
    </p:spTree>
    <p:extLst>
      <p:ext uri="{BB962C8B-B14F-4D97-AF65-F5344CB8AC3E}">
        <p14:creationId xmlns:p14="http://schemas.microsoft.com/office/powerpoint/2010/main" val="235527275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0" y="0"/>
            <a:ext cx="9134684" cy="5892800"/>
          </a:xfrm>
          <a:prstGeom prst="rect">
            <a:avLst/>
          </a:prstGeom>
        </p:spPr>
      </p:pic>
      <p:sp>
        <p:nvSpPr>
          <p:cNvPr id="3" name="Content Placeholder 2"/>
          <p:cNvSpPr>
            <a:spLocks noGrp="1"/>
          </p:cNvSpPr>
          <p:nvPr>
            <p:ph idx="1"/>
          </p:nvPr>
        </p:nvSpPr>
        <p:spPr>
          <a:xfrm>
            <a:off x="769629" y="5907"/>
            <a:ext cx="7865512" cy="5760116"/>
          </a:xfrm>
        </p:spPr>
        <p:txBody>
          <a:bodyPr>
            <a:noAutofit/>
          </a:bodyPr>
          <a:lstStyle/>
          <a:p>
            <a:pPr algn="ctr"/>
            <a:r>
              <a:rPr lang="en-US" sz="4000" b="1" dirty="0" smtClean="0">
                <a:solidFill>
                  <a:srgbClr val="FFFFFF"/>
                </a:solidFill>
                <a:latin typeface="American Typewriter Light"/>
                <a:cs typeface="American Typewriter Light"/>
              </a:rPr>
              <a:t>He was a cheeky boy and he was often ‘hit’ for being so.</a:t>
            </a:r>
          </a:p>
          <a:p>
            <a:pPr algn="ctr"/>
            <a:r>
              <a:rPr lang="en-US" sz="4000" b="1" dirty="0" smtClean="0">
                <a:solidFill>
                  <a:srgbClr val="FFFFFF"/>
                </a:solidFill>
                <a:latin typeface="American Typewriter Light"/>
                <a:cs typeface="American Typewriter Light"/>
              </a:rPr>
              <a:t>He then graduated from Repton in 1932.</a:t>
            </a:r>
          </a:p>
          <a:p>
            <a:pPr algn="ctr"/>
            <a:r>
              <a:rPr lang="en-US" sz="4000" b="1" dirty="0" smtClean="0">
                <a:solidFill>
                  <a:srgbClr val="FFFFFF"/>
                </a:solidFill>
                <a:latin typeface="American Typewriter Light"/>
                <a:cs typeface="American Typewriter Light"/>
              </a:rPr>
              <a:t>In 1939 he joined the Royal Air Force.</a:t>
            </a:r>
            <a:endParaRPr lang="en-US" sz="4000" b="1" dirty="0">
              <a:solidFill>
                <a:srgbClr val="FFFFFF"/>
              </a:solidFill>
              <a:latin typeface="American Typewriter Light"/>
              <a:cs typeface="American Typewriter Light"/>
            </a:endParaRPr>
          </a:p>
        </p:txBody>
      </p:sp>
    </p:spTree>
    <p:extLst>
      <p:ext uri="{BB962C8B-B14F-4D97-AF65-F5344CB8AC3E}">
        <p14:creationId xmlns:p14="http://schemas.microsoft.com/office/powerpoint/2010/main" val="25913198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4630" t="27964" r="4630" b="7902"/>
          <a:stretch/>
        </p:blipFill>
        <p:spPr>
          <a:xfrm>
            <a:off x="-3259" y="1"/>
            <a:ext cx="5049392" cy="2676622"/>
          </a:xfrm>
          <a:prstGeom prst="rect">
            <a:avLst/>
          </a:prstGeom>
        </p:spPr>
      </p:pic>
      <p:sp>
        <p:nvSpPr>
          <p:cNvPr id="3" name="Content Placeholder 2"/>
          <p:cNvSpPr>
            <a:spLocks noGrp="1"/>
          </p:cNvSpPr>
          <p:nvPr>
            <p:ph idx="1"/>
          </p:nvPr>
        </p:nvSpPr>
        <p:spPr>
          <a:xfrm>
            <a:off x="0" y="2353740"/>
            <a:ext cx="9143999" cy="3623733"/>
          </a:xfrm>
        </p:spPr>
        <p:txBody>
          <a:bodyPr>
            <a:normAutofit/>
          </a:bodyPr>
          <a:lstStyle/>
          <a:p>
            <a:pPr algn="ctr"/>
            <a:r>
              <a:rPr lang="en-US" sz="3200" dirty="0" smtClean="0">
                <a:latin typeface="American Typewriter Light"/>
                <a:cs typeface="American Typewriter Light"/>
              </a:rPr>
              <a:t>He crash-landed in Alexandria, Egypt.</a:t>
            </a:r>
          </a:p>
          <a:p>
            <a:pPr algn="ctr"/>
            <a:r>
              <a:rPr lang="en-US" sz="3200" dirty="0">
                <a:latin typeface="American Typewriter Light"/>
                <a:cs typeface="American Typewriter Light"/>
              </a:rPr>
              <a:t>Around 1953 </a:t>
            </a:r>
            <a:r>
              <a:rPr lang="en-US" sz="3200" dirty="0" smtClean="0">
                <a:latin typeface="American Typewriter Light"/>
                <a:cs typeface="American Typewriter Light"/>
              </a:rPr>
              <a:t>he </a:t>
            </a:r>
            <a:r>
              <a:rPr lang="en-US" sz="3200" dirty="0">
                <a:latin typeface="American Typewriter Light"/>
                <a:cs typeface="American Typewriter Light"/>
              </a:rPr>
              <a:t>wrote 19 children's books. </a:t>
            </a:r>
            <a:endParaRPr lang="en-US" sz="3200" dirty="0" smtClean="0">
              <a:latin typeface="American Typewriter Light"/>
              <a:cs typeface="American Typewriter Light"/>
            </a:endParaRPr>
          </a:p>
          <a:p>
            <a:pPr algn="ctr"/>
            <a:r>
              <a:rPr lang="en-US" sz="3200" dirty="0">
                <a:latin typeface="American Typewriter Light"/>
                <a:cs typeface="American Typewriter Light"/>
              </a:rPr>
              <a:t>He died on November 23, 1990, in Oxford, England.</a:t>
            </a:r>
          </a:p>
        </p:txBody>
      </p:sp>
      <p:pic>
        <p:nvPicPr>
          <p:cNvPr id="5" name="Picture 4"/>
          <p:cNvPicPr>
            <a:picLocks noChangeAspect="1"/>
          </p:cNvPicPr>
          <p:nvPr/>
        </p:nvPicPr>
        <p:blipFill rotWithShape="1">
          <a:blip r:embed="rId4"/>
          <a:srcRect l="4630" t="27964" r="4630" b="7902"/>
          <a:stretch/>
        </p:blipFill>
        <p:spPr>
          <a:xfrm>
            <a:off x="4094608" y="0"/>
            <a:ext cx="5049392" cy="2676622"/>
          </a:xfrm>
          <a:prstGeom prst="rect">
            <a:avLst/>
          </a:prstGeom>
        </p:spPr>
      </p:pic>
    </p:spTree>
    <p:extLst>
      <p:ext uri="{BB962C8B-B14F-4D97-AF65-F5344CB8AC3E}">
        <p14:creationId xmlns:p14="http://schemas.microsoft.com/office/powerpoint/2010/main" val="335685736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1214459">
            <a:off x="5264991" y="2589197"/>
            <a:ext cx="4209814" cy="4209814"/>
          </a:xfrm>
          <a:prstGeom prst="rect">
            <a:avLst/>
          </a:prstGeom>
        </p:spPr>
      </p:pic>
      <p:sp>
        <p:nvSpPr>
          <p:cNvPr id="3" name="Title 2"/>
          <p:cNvSpPr>
            <a:spLocks noGrp="1"/>
          </p:cNvSpPr>
          <p:nvPr>
            <p:ph type="title"/>
          </p:nvPr>
        </p:nvSpPr>
        <p:spPr>
          <a:xfrm>
            <a:off x="777240" y="982133"/>
            <a:ext cx="7543800" cy="4809067"/>
          </a:xfrm>
        </p:spPr>
        <p:txBody>
          <a:bodyPr/>
          <a:lstStyle/>
          <a:p>
            <a:pPr marL="0" indent="0" algn="ctr"/>
            <a:r>
              <a:rPr lang="en-US" sz="6600" dirty="0">
                <a:latin typeface="American Typewriter Light"/>
                <a:cs typeface="American Typewriter Light"/>
              </a:rPr>
              <a:t>Characters:</a:t>
            </a:r>
            <a:br>
              <a:rPr lang="en-US" sz="6600" dirty="0">
                <a:latin typeface="American Typewriter Light"/>
                <a:cs typeface="American Typewriter Light"/>
              </a:rPr>
            </a:br>
            <a:r>
              <a:rPr lang="en-US" sz="4000" dirty="0">
                <a:latin typeface="American Typewriter Light"/>
                <a:cs typeface="American Typewriter Light"/>
              </a:rPr>
              <a:t>Mary Maloney</a:t>
            </a:r>
            <a:br>
              <a:rPr lang="en-US" sz="4000" dirty="0">
                <a:latin typeface="American Typewriter Light"/>
                <a:cs typeface="American Typewriter Light"/>
              </a:rPr>
            </a:br>
            <a:r>
              <a:rPr lang="en-US" sz="4000" dirty="0">
                <a:latin typeface="American Typewriter Light"/>
                <a:cs typeface="American Typewriter Light"/>
              </a:rPr>
              <a:t>Patrick Maloney</a:t>
            </a:r>
            <a:br>
              <a:rPr lang="en-US" sz="4000" dirty="0">
                <a:latin typeface="American Typewriter Light"/>
                <a:cs typeface="American Typewriter Light"/>
              </a:rPr>
            </a:br>
            <a:r>
              <a:rPr lang="en-US" sz="4000" dirty="0">
                <a:latin typeface="American Typewriter Light"/>
                <a:cs typeface="American Typewriter Light"/>
              </a:rPr>
              <a:t>Police/Detective/Doctors/Photographers</a:t>
            </a:r>
            <a:br>
              <a:rPr lang="en-US" sz="4000" dirty="0">
                <a:latin typeface="American Typewriter Light"/>
                <a:cs typeface="American Typewriter Light"/>
              </a:rPr>
            </a:br>
            <a:r>
              <a:rPr lang="en-US" sz="4000" dirty="0">
                <a:latin typeface="American Typewriter Light"/>
                <a:cs typeface="American Typewriter Light"/>
              </a:rPr>
              <a:t>Sam (Grocer)</a:t>
            </a:r>
            <a:br>
              <a:rPr lang="en-US" sz="4000" dirty="0">
                <a:latin typeface="American Typewriter Light"/>
                <a:cs typeface="American Typewriter Light"/>
              </a:rPr>
            </a:br>
            <a:endParaRPr lang="en-US" sz="4000" dirty="0">
              <a:latin typeface="American Typewriter Light"/>
              <a:cs typeface="American Typewriter Light"/>
            </a:endParaRPr>
          </a:p>
        </p:txBody>
      </p:sp>
    </p:spTree>
    <p:extLst>
      <p:ext uri="{BB962C8B-B14F-4D97-AF65-F5344CB8AC3E}">
        <p14:creationId xmlns:p14="http://schemas.microsoft.com/office/powerpoint/2010/main" val="9656667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27833" y1="16250" x2="27833" y2="16250"/>
                        <a14:foregroundMark x1="16667" y1="47500" x2="16667" y2="47500"/>
                        <a14:foregroundMark x1="82167" y1="21750" x2="82167" y2="21750"/>
                        <a14:foregroundMark x1="69167" y1="13250" x2="69167" y2="13250"/>
                        <a14:foregroundMark x1="44833" y1="30750" x2="44833" y2="30750"/>
                        <a14:foregroundMark x1="41833" y1="23500" x2="41833" y2="23500"/>
                        <a14:foregroundMark x1="44167" y1="7250" x2="44167" y2="7250"/>
                        <a14:foregroundMark x1="42667" y1="11500" x2="42667" y2="11500"/>
                        <a14:foregroundMark x1="42000" y1="15250" x2="42000" y2="15250"/>
                        <a14:foregroundMark x1="16000" y1="15500" x2="16000" y2="15500"/>
                        <a14:foregroundMark x1="14833" y1="4500" x2="14833" y2="4500"/>
                        <a14:foregroundMark x1="18000" y1="28250" x2="18000" y2="28250"/>
                        <a14:foregroundMark x1="18500" y1="23750" x2="18500" y2="23750"/>
                        <a14:foregroundMark x1="22167" y1="48250" x2="22167" y2="48250"/>
                        <a14:foregroundMark x1="21500" y1="59750" x2="21500" y2="59750"/>
                        <a14:foregroundMark x1="39833" y1="46750" x2="39833" y2="46750"/>
                        <a14:foregroundMark x1="37167" y1="36250" x2="38500" y2="40750"/>
                        <a14:foregroundMark x1="31333" y1="57250" x2="32500" y2="57750"/>
                        <a14:foregroundMark x1="69167" y1="83750" x2="69167" y2="83750"/>
                        <a14:foregroundMark x1="23833" y1="82750" x2="23833" y2="82750"/>
                        <a14:foregroundMark x1="24500" y1="85500" x2="27333" y2="82500"/>
                        <a14:foregroundMark x1="9167" y1="34750" x2="9167" y2="34750"/>
                        <a14:foregroundMark x1="14667" y1="45250" x2="14667" y2="45250"/>
                      </a14:backgroundRemoval>
                    </a14:imgEffect>
                    <a14:imgEffect>
                      <a14:brightnessContrast bright="-20000" contrast="-20000"/>
                    </a14:imgEffect>
                  </a14:imgLayer>
                </a14:imgProps>
              </a:ext>
            </a:extLst>
          </a:blip>
          <a:stretch>
            <a:fillRect/>
          </a:stretch>
        </p:blipFill>
        <p:spPr>
          <a:xfrm rot="6878027">
            <a:off x="2202530" y="15266"/>
            <a:ext cx="7518213" cy="5029784"/>
          </a:xfrm>
          <a:prstGeom prst="rect">
            <a:avLst/>
          </a:prstGeom>
        </p:spPr>
      </p:pic>
      <p:sp>
        <p:nvSpPr>
          <p:cNvPr id="2" name="Content Placeholder 2"/>
          <p:cNvSpPr txBox="1">
            <a:spLocks/>
          </p:cNvSpPr>
          <p:nvPr/>
        </p:nvSpPr>
        <p:spPr>
          <a:xfrm>
            <a:off x="660400" y="1752070"/>
            <a:ext cx="7874000" cy="4174595"/>
          </a:xfrm>
          <a:prstGeom prst="rect">
            <a:avLst/>
          </a:prstGeom>
        </p:spPr>
        <p:txBody>
          <a:bodyPr vert="horz" lIns="91440" tIns="0" rIns="45720" bIns="0" rtlCol="0" anchor="t" anchorCtr="0">
            <a:noAutofit/>
          </a:bodyPr>
          <a:lstStyle>
            <a:lvl1pPr marL="0" indent="0" algn="l" defTabSz="914400" rtl="0" eaLnBrk="1" latinLnBrk="0" hangingPunct="1">
              <a:spcBef>
                <a:spcPts val="0"/>
              </a:spcBef>
              <a:buSzPct val="90000"/>
              <a:buFontTx/>
              <a:buNone/>
              <a:defRPr sz="2200" kern="1200">
                <a:solidFill>
                  <a:schemeClr val="tx1"/>
                </a:solidFill>
                <a:latin typeface="+mn-lt"/>
                <a:ea typeface="+mn-ea"/>
                <a:cs typeface="+mn-cs"/>
              </a:defRPr>
            </a:lvl1pPr>
            <a:lvl2pPr marL="457200" indent="0" algn="l" defTabSz="914400" rtl="0" eaLnBrk="1" latinLnBrk="0" hangingPunct="1">
              <a:spcBef>
                <a:spcPts val="600"/>
              </a:spcBef>
              <a:buSzPct val="90000"/>
              <a:buFontTx/>
              <a:buNone/>
              <a:defRPr sz="1800" kern="1200">
                <a:solidFill>
                  <a:schemeClr val="tx1">
                    <a:tint val="75000"/>
                  </a:schemeClr>
                </a:solidFill>
                <a:latin typeface="+mn-lt"/>
                <a:ea typeface="+mn-ea"/>
                <a:cs typeface="+mn-cs"/>
              </a:defRPr>
            </a:lvl2pPr>
            <a:lvl3pPr marL="914400" indent="0" algn="l" defTabSz="914400" rtl="0" eaLnBrk="1" latinLnBrk="0" hangingPunct="1">
              <a:spcBef>
                <a:spcPts val="600"/>
              </a:spcBef>
              <a:buSzPct val="90000"/>
              <a:buFontTx/>
              <a:buNone/>
              <a:defRPr sz="1600" kern="1200">
                <a:solidFill>
                  <a:schemeClr val="tx1">
                    <a:tint val="75000"/>
                  </a:schemeClr>
                </a:solidFill>
                <a:latin typeface="+mn-lt"/>
                <a:ea typeface="+mn-ea"/>
                <a:cs typeface="+mn-cs"/>
              </a:defRPr>
            </a:lvl3pPr>
            <a:lvl4pPr marL="1371600" indent="0" algn="l" defTabSz="914400" rtl="0" eaLnBrk="1" latinLnBrk="0" hangingPunct="1">
              <a:spcBef>
                <a:spcPts val="600"/>
              </a:spcBef>
              <a:buSzPct val="90000"/>
              <a:buFontTx/>
              <a:buNone/>
              <a:defRPr sz="1400" kern="1200">
                <a:solidFill>
                  <a:schemeClr val="tx1">
                    <a:tint val="75000"/>
                  </a:schemeClr>
                </a:solidFill>
                <a:latin typeface="+mn-lt"/>
                <a:ea typeface="+mn-ea"/>
                <a:cs typeface="+mn-cs"/>
              </a:defRPr>
            </a:lvl4pPr>
            <a:lvl5pPr marL="1828800" indent="0" algn="l" defTabSz="914400" rtl="0" eaLnBrk="1" latinLnBrk="0" hangingPunct="1">
              <a:spcBef>
                <a:spcPts val="600"/>
              </a:spcBef>
              <a:buSzPct val="90000"/>
              <a:buFontTx/>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SzPct val="90000"/>
              <a:buFontTx/>
              <a:buNone/>
              <a:defRPr lang="en-US"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SzPct val="90000"/>
              <a:buFontTx/>
              <a:buNone/>
              <a:defRPr lang="en-US"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SzPct val="90000"/>
              <a:buFontTx/>
              <a:buNone/>
              <a:defRPr lang="en-US"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SzPct val="90000"/>
              <a:buFontTx/>
              <a:buNone/>
              <a:defRPr lang="en-US" sz="1400" kern="1200">
                <a:solidFill>
                  <a:schemeClr val="tx1">
                    <a:tint val="75000"/>
                  </a:schemeClr>
                </a:solidFill>
                <a:latin typeface="+mn-lt"/>
                <a:ea typeface="+mn-ea"/>
                <a:cs typeface="+mn-cs"/>
              </a:defRPr>
            </a:lvl9pPr>
          </a:lstStyle>
          <a:p>
            <a:pPr algn="ctr"/>
            <a:r>
              <a:rPr lang="en-US" sz="6600" dirty="0" smtClean="0">
                <a:latin typeface="American Typewriter Light"/>
                <a:cs typeface="American Typewriter Light"/>
              </a:rPr>
              <a:t>Setting</a:t>
            </a:r>
          </a:p>
          <a:p>
            <a:pPr algn="ctr"/>
            <a:r>
              <a:rPr lang="en-US" sz="3600" dirty="0" smtClean="0">
                <a:latin typeface="American Typewriter Light"/>
                <a:cs typeface="American Typewriter Light"/>
              </a:rPr>
              <a:t>Mary &amp; Patrick’s house</a:t>
            </a:r>
          </a:p>
          <a:p>
            <a:pPr algn="ctr"/>
            <a:r>
              <a:rPr lang="en-US" sz="3600" dirty="0" smtClean="0">
                <a:latin typeface="American Typewriter Light"/>
                <a:cs typeface="American Typewriter Light"/>
              </a:rPr>
              <a:t>5:00PM</a:t>
            </a:r>
          </a:p>
          <a:p>
            <a:pPr algn="ctr"/>
            <a:r>
              <a:rPr lang="en-US" sz="3600" dirty="0" smtClean="0">
                <a:latin typeface="American Typewriter Light"/>
                <a:cs typeface="American Typewriter Light"/>
              </a:rPr>
              <a:t>Clean house and curtains drawn.</a:t>
            </a:r>
          </a:p>
          <a:p>
            <a:pPr algn="ctr"/>
            <a:r>
              <a:rPr lang="en-US" sz="3600" dirty="0" smtClean="0">
                <a:latin typeface="American Typewriter Light"/>
                <a:cs typeface="American Typewriter Light"/>
              </a:rPr>
              <a:t>America in 1950s</a:t>
            </a:r>
          </a:p>
          <a:p>
            <a:pPr marL="571500" indent="-571500">
              <a:buFont typeface="Arial"/>
              <a:buChar char="•"/>
            </a:pPr>
            <a:endParaRPr lang="en-US" sz="3600" dirty="0" smtClean="0">
              <a:solidFill>
                <a:srgbClr val="0D0D0D"/>
              </a:solidFill>
            </a:endParaRPr>
          </a:p>
        </p:txBody>
      </p:sp>
    </p:spTree>
    <p:extLst>
      <p:ext uri="{BB962C8B-B14F-4D97-AF65-F5344CB8AC3E}">
        <p14:creationId xmlns:p14="http://schemas.microsoft.com/office/powerpoint/2010/main" val="82116684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5790" y="2272718"/>
            <a:ext cx="7272421" cy="1723549"/>
          </a:xfrm>
          <a:prstGeom prst="rect">
            <a:avLst/>
          </a:prstGeom>
          <a:noFill/>
        </p:spPr>
        <p:txBody>
          <a:bodyPr wrap="square" rtlCol="0">
            <a:spAutoFit/>
          </a:bodyPr>
          <a:lstStyle/>
          <a:p>
            <a:pPr algn="ctr"/>
            <a:r>
              <a:rPr lang="en-US" sz="6600" dirty="0" smtClean="0">
                <a:latin typeface="American Typewriter Light"/>
                <a:cs typeface="American Typewriter Light"/>
              </a:rPr>
              <a:t>Genre:</a:t>
            </a:r>
          </a:p>
          <a:p>
            <a:pPr algn="ctr"/>
            <a:r>
              <a:rPr lang="en-US" sz="4000" dirty="0" smtClean="0">
                <a:latin typeface="American Typewriter Light"/>
                <a:cs typeface="American Typewriter Light"/>
              </a:rPr>
              <a:t>Crime Fiction and Horror</a:t>
            </a:r>
            <a:endParaRPr lang="en-US" sz="4000" dirty="0">
              <a:latin typeface="American Typewriter Light"/>
              <a:cs typeface="American Typewriter Light"/>
            </a:endParaRPr>
          </a:p>
        </p:txBody>
      </p:sp>
    </p:spTree>
    <p:extLst>
      <p:ext uri="{BB962C8B-B14F-4D97-AF65-F5344CB8AC3E}">
        <p14:creationId xmlns:p14="http://schemas.microsoft.com/office/powerpoint/2010/main" val="47208092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2667" y="948267"/>
            <a:ext cx="8060266" cy="3323987"/>
          </a:xfrm>
          <a:prstGeom prst="rect">
            <a:avLst/>
          </a:prstGeom>
          <a:noFill/>
        </p:spPr>
        <p:txBody>
          <a:bodyPr wrap="square" rtlCol="0">
            <a:spAutoFit/>
          </a:bodyPr>
          <a:lstStyle/>
          <a:p>
            <a:pPr algn="ctr"/>
            <a:r>
              <a:rPr lang="en-US" sz="6600" dirty="0" smtClean="0">
                <a:latin typeface="American Typewriter Light"/>
                <a:cs typeface="American Typewriter Light"/>
              </a:rPr>
              <a:t>Theme</a:t>
            </a:r>
          </a:p>
          <a:p>
            <a:r>
              <a:rPr lang="en-US" sz="3600" dirty="0" smtClean="0">
                <a:latin typeface="American Typewriter Light"/>
                <a:cs typeface="American Typewriter Light"/>
              </a:rPr>
              <a:t>Over looking people’s true nature. Judging them by what they appear to be instead of how they actually are inside.</a:t>
            </a:r>
          </a:p>
        </p:txBody>
      </p:sp>
    </p:spTree>
    <p:extLst>
      <p:ext uri="{BB962C8B-B14F-4D97-AF65-F5344CB8AC3E}">
        <p14:creationId xmlns:p14="http://schemas.microsoft.com/office/powerpoint/2010/main" val="370667687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315</TotalTime>
  <Words>603</Words>
  <Application>Microsoft Macintosh PowerPoint</Application>
  <PresentationFormat>On-screen Show (4:3)</PresentationFormat>
  <Paragraphs>58</Paragraphs>
  <Slides>19</Slides>
  <Notes>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Black</vt:lpstr>
      <vt:lpstr>Lamb to The Slaughter</vt:lpstr>
      <vt:lpstr>Introducing </vt:lpstr>
      <vt:lpstr>PowerPoint Presentation</vt:lpstr>
      <vt:lpstr>PowerPoint Presentation</vt:lpstr>
      <vt:lpstr>PowerPoint Presentation</vt:lpstr>
      <vt:lpstr>Characters: Mary Maloney Patrick Maloney Police/Detective/Doctors/Photographers Sam (Grocer)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Lamb to The Slaughter</dc:title>
  <dc:creator>Prim  Janjarussakul</dc:creator>
  <cp:lastModifiedBy>Prim Janjarussakul</cp:lastModifiedBy>
  <cp:revision>29</cp:revision>
  <dcterms:created xsi:type="dcterms:W3CDTF">2015-10-27T03:16:16Z</dcterms:created>
  <dcterms:modified xsi:type="dcterms:W3CDTF">2015-11-12T13:14:44Z</dcterms:modified>
</cp:coreProperties>
</file>